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8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9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10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11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12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5760720"/>
            <a:ext cx="3657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4800">
                <a:solidFill>
                  <a:srgbClr val="FFFFFF"/>
                </a:solidFill>
              </a:defRPr>
            </a:pPr>
            <a:r>
              <a:t>My Presentation Title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1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2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3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4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5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6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00000"/>
                </a:solidFill>
              </a:defRPr>
            </a:pPr>
            <a:r>
              <a:t>Slide 7 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160" b="1">
                <a:solidFill>
                  <a:srgbClr val="000000"/>
                </a:solidFill>
              </a:defRPr>
            </a:pPr>
            <a:r>
              <a:t>pptx_file (str): The file path of the </a:t>
            </a:r>
          </a:p>
          <a:p>
            <a:r>
              <a:t> PowerPoint file to which to append the slides.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